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B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>
        <p:scale>
          <a:sx n="60" d="100"/>
          <a:sy n="60" d="100"/>
        </p:scale>
        <p:origin x="-848" y="-2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1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30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49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10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32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3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35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6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7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2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2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BD79-E911-4169-A64F-5F66EB7BFAAE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FD34-E218-4AD8-8580-243FD1541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069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4EBE27-DB10-4E23-BDB0-5F3BD8EB1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61713"/>
            <a:ext cx="12192000" cy="77105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5481EFA8-73EE-45C9-85DB-72C2084E69BF}"/>
              </a:ext>
            </a:extLst>
          </p:cNvPr>
          <p:cNvSpPr txBox="1">
            <a:spLocks/>
          </p:cNvSpPr>
          <p:nvPr/>
        </p:nvSpPr>
        <p:spPr>
          <a:xfrm>
            <a:off x="203200" y="3866162"/>
            <a:ext cx="11988800" cy="771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</a:t>
            </a:r>
            <a:r>
              <a:rPr lang="pt-B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autores</a:t>
            </a:r>
            <a:endParaRPr lang="pt-BR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61018B5C-B87B-4378-BA0F-C6079CCD945F}"/>
              </a:ext>
            </a:extLst>
          </p:cNvPr>
          <p:cNvSpPr txBox="1">
            <a:spLocks/>
          </p:cNvSpPr>
          <p:nvPr/>
        </p:nvSpPr>
        <p:spPr>
          <a:xfrm>
            <a:off x="1939929" y="5893221"/>
            <a:ext cx="7016751" cy="771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Local, dia, mês e ano.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A9129838-A9AC-469C-993C-56DFDFEA984A}"/>
              </a:ext>
            </a:extLst>
          </p:cNvPr>
          <p:cNvCxnSpPr/>
          <p:nvPr/>
        </p:nvCxnSpPr>
        <p:spPr>
          <a:xfrm>
            <a:off x="0" y="25781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35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07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0941F1A-52F1-42E8-93E5-CDE0EC17AA95}"/>
              </a:ext>
            </a:extLst>
          </p:cNvPr>
          <p:cNvSpPr txBox="1"/>
          <p:nvPr/>
        </p:nvSpPr>
        <p:spPr>
          <a:xfrm>
            <a:off x="3867151" y="558512"/>
            <a:ext cx="445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93910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0941F1A-52F1-42E8-93E5-CDE0EC17AA95}"/>
              </a:ext>
            </a:extLst>
          </p:cNvPr>
          <p:cNvSpPr txBox="1"/>
          <p:nvPr/>
        </p:nvSpPr>
        <p:spPr>
          <a:xfrm>
            <a:off x="3867151" y="558518"/>
            <a:ext cx="445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45326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0941F1A-52F1-42E8-93E5-CDE0EC17AA95}"/>
              </a:ext>
            </a:extLst>
          </p:cNvPr>
          <p:cNvSpPr txBox="1"/>
          <p:nvPr/>
        </p:nvSpPr>
        <p:spPr>
          <a:xfrm>
            <a:off x="3" y="558515"/>
            <a:ext cx="1230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(ORDEM DOS TÓPICOS DE ACORDO COM O TRABALHO SUBMETIDO)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7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0941F1A-52F1-42E8-93E5-CDE0EC17AA95}"/>
              </a:ext>
            </a:extLst>
          </p:cNvPr>
          <p:cNvSpPr txBox="1"/>
          <p:nvPr/>
        </p:nvSpPr>
        <p:spPr>
          <a:xfrm>
            <a:off x="1765302" y="558518"/>
            <a:ext cx="930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CONCLUSÃO </a:t>
            </a:r>
          </a:p>
        </p:txBody>
      </p:sp>
    </p:spTree>
    <p:extLst>
      <p:ext uri="{BB962C8B-B14F-4D97-AF65-F5344CB8AC3E}">
        <p14:creationId xmlns:p14="http://schemas.microsoft.com/office/powerpoint/2010/main" val="307077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63890CC-08BA-408E-BA50-F67D995787CF}"/>
              </a:ext>
            </a:extLst>
          </p:cNvPr>
          <p:cNvSpPr txBox="1">
            <a:spLocks/>
          </p:cNvSpPr>
          <p:nvPr/>
        </p:nvSpPr>
        <p:spPr>
          <a:xfrm>
            <a:off x="-1" y="331337"/>
            <a:ext cx="12192001" cy="90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216483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CBC8094-8BFF-4A88-9293-1B80EED1A2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9988319-E459-4FEB-AADF-D49725ADC5D5}"/>
              </a:ext>
            </a:extLst>
          </p:cNvPr>
          <p:cNvSpPr/>
          <p:nvPr/>
        </p:nvSpPr>
        <p:spPr>
          <a:xfrm>
            <a:off x="0" y="419387"/>
            <a:ext cx="12192000" cy="723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0941F1A-52F1-42E8-93E5-CDE0EC17AA95}"/>
              </a:ext>
            </a:extLst>
          </p:cNvPr>
          <p:cNvSpPr txBox="1"/>
          <p:nvPr/>
        </p:nvSpPr>
        <p:spPr>
          <a:xfrm>
            <a:off x="1765302" y="558518"/>
            <a:ext cx="930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(opcional)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77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</Words>
  <Application>Microsoft Office PowerPoint</Application>
  <PresentationFormat>Personalizar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DEBORA</dc:creator>
  <cp:lastModifiedBy>NX</cp:lastModifiedBy>
  <cp:revision>9</cp:revision>
  <dcterms:created xsi:type="dcterms:W3CDTF">2021-09-12T15:38:09Z</dcterms:created>
  <dcterms:modified xsi:type="dcterms:W3CDTF">2021-09-15T00:47:59Z</dcterms:modified>
</cp:coreProperties>
</file>